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48" d="100"/>
          <a:sy n="48" d="100"/>
        </p:scale>
        <p:origin x="-126" y="-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092200"/>
            <a:ext cx="7766936" cy="1358436"/>
          </a:xfrm>
        </p:spPr>
        <p:txBody>
          <a:bodyPr/>
          <a:lstStyle/>
          <a:p>
            <a:r>
              <a:rPr lang="sr-Cyrl-RS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Друга књига Јездрина</a:t>
            </a:r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5219233"/>
            <a:ext cx="7766936" cy="1096899"/>
          </a:xfrm>
        </p:spPr>
        <p:txBody>
          <a:bodyPr>
            <a:normAutofit fontScale="40000" lnSpcReduction="20000"/>
          </a:bodyPr>
          <a:lstStyle/>
          <a:p>
            <a:pPr algn="ctr"/>
            <a:endParaRPr lang="sr-Cyrl-RS" dirty="0" smtClean="0"/>
          </a:p>
          <a:p>
            <a:pPr algn="ctr"/>
            <a:endParaRPr lang="sr-Cyrl-RS" dirty="0"/>
          </a:p>
          <a:p>
            <a:pPr algn="ctr"/>
            <a:r>
              <a:rPr lang="sr-Cyrl-RS" sz="4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Старозаветна </a:t>
            </a:r>
            <a:r>
              <a:rPr lang="sr-Cyrl-RS" sz="420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историја</a:t>
            </a:r>
            <a:endParaRPr lang="sr-Cyrl-RS" sz="42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r>
              <a:rPr lang="sr-Cyrl-RS" sz="42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-вежбе-</a:t>
            </a:r>
            <a:endParaRPr lang="sr-Cyrl-RS" sz="4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4466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Глава 9</a:t>
            </a:r>
            <a:endParaRPr lang="sr-Cyrl-R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93989"/>
            <a:ext cx="8596668" cy="3880773"/>
          </a:xfrm>
        </p:spPr>
        <p:txBody>
          <a:bodyPr>
            <a:normAutofit/>
          </a:bodyPr>
          <a:lstStyle/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Јездра тражи отпуштање иноплеминих жена са децом, што народ и чини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Читање и тумачење Мојсијевог Закона у предворју Храма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Јездра благосиља народ; народ се весели. </a:t>
            </a:r>
            <a:endParaRPr lang="sr-Cyrl-R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81830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34" y="127000"/>
            <a:ext cx="3340100" cy="647700"/>
          </a:xfrm>
        </p:spPr>
        <p:txBody>
          <a:bodyPr>
            <a:noAutofit/>
          </a:bodyPr>
          <a:lstStyle/>
          <a:p>
            <a:r>
              <a:rPr lang="sr-Cyrl-R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Глава 1</a:t>
            </a:r>
            <a:endParaRPr lang="sr-Cyrl-R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934" y="1790701"/>
            <a:ext cx="9918700" cy="4902199"/>
          </a:xfrm>
        </p:spPr>
        <p:txBody>
          <a:bodyPr>
            <a:normAutofit/>
          </a:bodyPr>
          <a:lstStyle/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Цар Јосија припрема Господу Пасху у Јерусалиму четрнаестог дана првог месеца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Левити приносе пасхалну жртву за народ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Цар египатски ратује у Харкамису на Еуфрату; Јосија се бори против њега и умире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Јосију наслеђују Јоахаз и Јоаким, кога Навуходоносор одводи у Вавилон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Седекија је постављен за цара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Господ кажњава народ због непослушности: подиже цареве халдејске који убијају народ не штедећи никога, а пале дом Господњи и руше зидове јерусалимске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endParaRPr lang="sr-Cyrl-RS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09745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"/>
            <a:ext cx="3022600" cy="1320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Глава 2</a:t>
            </a:r>
            <a:endParaRPr lang="sr-Cyrl-R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58137"/>
            <a:ext cx="9274002" cy="4199863"/>
          </a:xfrm>
        </p:spPr>
        <p:txBody>
          <a:bodyPr>
            <a:normAutofit/>
          </a:bodyPr>
          <a:lstStyle/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Персијски цар Кир покреће обнову јерусалимског храма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Оптужбе цару Артаксерксу против Јудејаца како би се зауставила изградња храма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Ст.26: „</a:t>
            </a:r>
            <a:r>
              <a:rPr lang="sr-Cyrl-RS" sz="2400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 заустави се градња храма у Јерусалиму све до друге године царовања Дарија, персијског цара</a:t>
            </a: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“</a:t>
            </a:r>
          </a:p>
          <a:p>
            <a:pPr marL="0" indent="0">
              <a:buClr>
                <a:schemeClr val="tx1">
                  <a:lumMod val="95000"/>
                  <a:lumOff val="5000"/>
                </a:schemeClr>
              </a:buClr>
              <a:buSzPct val="100000"/>
              <a:buNone/>
            </a:pPr>
            <a:endParaRPr lang="sr-Cyrl-RS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endParaRPr lang="sr-Cyrl-R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60156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274002" cy="8636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Глава 3</a:t>
            </a:r>
            <a:endParaRPr lang="sr-Cyrl-R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503489"/>
            <a:ext cx="8596668" cy="3880773"/>
          </a:xfrm>
        </p:spPr>
        <p:txBody>
          <a:bodyPr>
            <a:normAutofit/>
          </a:bodyPr>
          <a:lstStyle/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Пријем на двору цара Дарија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Три његова телохранитеља одгонетају шта је најмоћније: један мисли да је најмоћније вино, други цар, а трећи мисли да је моћна жена, али да је истина изнад свега моћнија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Најмудрији од њих добија почасти од цара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Објашњење првог зашто је вино најјаче</a:t>
            </a:r>
            <a:endParaRPr lang="sr-Cyrl-R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5381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8763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Глава 4</a:t>
            </a:r>
            <a:endParaRPr lang="sr-Cyrl-R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66" y="2655889"/>
            <a:ext cx="8588202" cy="3880773"/>
          </a:xfrm>
        </p:spPr>
        <p:txBody>
          <a:bodyPr>
            <a:normAutofit/>
          </a:bodyPr>
          <a:lstStyle/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Објашњење другог зашто је цар најмоћнији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Објашњење трећег, Заровавеља, зашто је жена моћна и зашто је истина изнад свега моћнија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Заровавељ побеђује и тражи обнову Јерусалима и храма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Народ се враћа из ропства</a:t>
            </a:r>
            <a:endParaRPr lang="sr-Cyrl-R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958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34" y="0"/>
            <a:ext cx="8596668" cy="1320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Глава 5</a:t>
            </a:r>
            <a:endParaRPr lang="sr-Cyrl-R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" y="2554289"/>
            <a:ext cx="8596668" cy="3880773"/>
          </a:xfrm>
        </p:spPr>
        <p:txBody>
          <a:bodyPr>
            <a:normAutofit/>
          </a:bodyPr>
          <a:lstStyle/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Цар Дарије шаље пратњу повратницима из ропства до Јерусалима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Списак повратника из ропства по племенима и братствима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Принос жртава и прослављање празника Сјеница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Повратници граде храм, а непријатељи ометају изградњу храма</a:t>
            </a:r>
            <a:endParaRPr lang="sr-Cyrl-R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8438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Глава 6</a:t>
            </a:r>
            <a:endParaRPr lang="sr-Cyrl-R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744789"/>
            <a:ext cx="8596668" cy="3880773"/>
          </a:xfrm>
        </p:spPr>
        <p:txBody>
          <a:bodyPr>
            <a:normAutofit/>
          </a:bodyPr>
          <a:lstStyle/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Сисиније, војвода Сирије, Феникије и Сатравузане пита цара Дарија да ли је цар Кир одобрио изградњу храма и враћање сасуда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Дарије налази Кирову дозволу и заповеда да нико не омета народ у изградњи храма</a:t>
            </a:r>
          </a:p>
          <a:p>
            <a:pPr marL="0" indent="0">
              <a:buClr>
                <a:schemeClr val="tx1">
                  <a:lumMod val="95000"/>
                  <a:lumOff val="5000"/>
                </a:schemeClr>
              </a:buClr>
              <a:buSzPct val="100000"/>
              <a:buNone/>
            </a:pPr>
            <a:endParaRPr lang="sr-Cyrl-RS" sz="2400" dirty="0"/>
          </a:p>
        </p:txBody>
      </p:sp>
    </p:spTree>
    <p:extLst>
      <p:ext uri="{BB962C8B-B14F-4D97-AF65-F5344CB8AC3E}">
        <p14:creationId xmlns:p14="http://schemas.microsoft.com/office/powerpoint/2010/main" xmlns="" val="372050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Глава 7</a:t>
            </a:r>
            <a:endParaRPr lang="sr-Cyrl-R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643189"/>
            <a:ext cx="8596668" cy="3880773"/>
          </a:xfrm>
        </p:spPr>
        <p:txBody>
          <a:bodyPr>
            <a:normAutofit/>
          </a:bodyPr>
          <a:lstStyle/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Сисиније помаже у изградњи храма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Храм је завршен шесте године Даријевог царевања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Принос жртава; освештавање свештеника и Левита; прослава бесквасних хлебова</a:t>
            </a:r>
          </a:p>
          <a:p>
            <a:pPr marL="0" indent="0">
              <a:buClr>
                <a:schemeClr val="tx1">
                  <a:lumMod val="95000"/>
                  <a:lumOff val="5000"/>
                </a:schemeClr>
              </a:buClr>
              <a:buSzPct val="100000"/>
              <a:buNone/>
            </a:pPr>
            <a:endParaRPr lang="sr-Cyrl-RS" sz="2400" dirty="0"/>
          </a:p>
        </p:txBody>
      </p:sp>
    </p:spTree>
    <p:extLst>
      <p:ext uri="{BB962C8B-B14F-4D97-AF65-F5344CB8AC3E}">
        <p14:creationId xmlns:p14="http://schemas.microsoft.com/office/powerpoint/2010/main" xmlns="" val="163791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596668" cy="1320800"/>
          </a:xfrm>
        </p:spPr>
        <p:txBody>
          <a:bodyPr>
            <a:normAutofit/>
          </a:bodyPr>
          <a:lstStyle/>
          <a:p>
            <a:r>
              <a:rPr lang="sr-Cyrl-RS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Глава 8</a:t>
            </a:r>
            <a:endParaRPr lang="sr-Cyrl-RS" sz="4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501900"/>
            <a:ext cx="8596668" cy="4800600"/>
          </a:xfrm>
        </p:spPr>
        <p:txBody>
          <a:bodyPr>
            <a:normAutofit/>
          </a:bodyPr>
          <a:lstStyle/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Цар Артаксеркс шаље свештеника Јездру да заједно са народом и свештеницима посети храм у Јерусалиму, однесе дарове и сасуде и да принесе жртве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Попис оних који иду у Јерусалим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Свештеници и Левити предају сасуде Мармоти свештенику; принос жртава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r>
              <a:rPr lang="sr-Cyrl-RS" sz="2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Јездра тугује што се израиљски народ меша са иноплеменицима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endParaRPr lang="sr-Cyrl-RS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endParaRPr lang="sr-Cyrl-RS" sz="24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tx1">
                  <a:lumMod val="95000"/>
                  <a:lumOff val="5000"/>
                </a:schemeClr>
              </a:buClr>
              <a:buSzPct val="100000"/>
              <a:buFont typeface="Wingdings" panose="05000000000000000000" pitchFamily="2" charset="2"/>
              <a:buChar char="v"/>
            </a:pPr>
            <a:endParaRPr lang="sr-Cyrl-R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5330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411</TotalTime>
  <Words>389</Words>
  <Application>Microsoft Office PowerPoint</Application>
  <PresentationFormat>Custom</PresentationFormat>
  <Paragraphs>48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Facet</vt:lpstr>
      <vt:lpstr>Друга књига Јездрина</vt:lpstr>
      <vt:lpstr>Глава 1</vt:lpstr>
      <vt:lpstr>Глава 2</vt:lpstr>
      <vt:lpstr>Глава 3</vt:lpstr>
      <vt:lpstr>Глава 4</vt:lpstr>
      <vt:lpstr>Глава 5</vt:lpstr>
      <vt:lpstr>Глава 6</vt:lpstr>
      <vt:lpstr>Глава 7</vt:lpstr>
      <vt:lpstr>Глава 8</vt:lpstr>
      <vt:lpstr>Глава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Друга књига Јездрина</dc:title>
  <dc:creator>Korisnik</dc:creator>
  <cp:lastModifiedBy>Korisnik</cp:lastModifiedBy>
  <cp:revision>17</cp:revision>
  <dcterms:created xsi:type="dcterms:W3CDTF">2016-02-29T15:43:53Z</dcterms:created>
  <dcterms:modified xsi:type="dcterms:W3CDTF">2016-03-02T14:12:44Z</dcterms:modified>
</cp:coreProperties>
</file>